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290" r:id="rId46"/>
    <p:sldId id="366" r:id="rId47"/>
    <p:sldId id="292" r:id="rId48"/>
    <p:sldId id="365" r:id="rId49"/>
    <p:sldId id="295" r:id="rId50"/>
    <p:sldId id="293" r:id="rId51"/>
    <p:sldId id="294" r:id="rId52"/>
    <p:sldId id="360" r:id="rId53"/>
    <p:sldId id="296" r:id="rId54"/>
    <p:sldId id="361" r:id="rId55"/>
    <p:sldId id="299" r:id="rId56"/>
    <p:sldId id="297" r:id="rId57"/>
    <p:sldId id="298" r:id="rId58"/>
    <p:sldId id="319" r:id="rId59"/>
    <p:sldId id="307" r:id="rId60"/>
    <p:sldId id="300" r:id="rId61"/>
    <p:sldId id="301" r:id="rId62"/>
    <p:sldId id="302" r:id="rId63"/>
    <p:sldId id="306" r:id="rId64"/>
    <p:sldId id="303" r:id="rId65"/>
    <p:sldId id="309" r:id="rId66"/>
    <p:sldId id="308" r:id="rId67"/>
    <p:sldId id="310" r:id="rId68"/>
    <p:sldId id="312" r:id="rId69"/>
    <p:sldId id="311" r:id="rId70"/>
    <p:sldId id="329" r:id="rId71"/>
    <p:sldId id="331" r:id="rId72"/>
    <p:sldId id="330" r:id="rId73"/>
    <p:sldId id="304" r:id="rId74"/>
    <p:sldId id="305" r:id="rId75"/>
    <p:sldId id="313" r:id="rId76"/>
    <p:sldId id="287" r:id="rId77"/>
    <p:sldId id="314" r:id="rId78"/>
    <p:sldId id="315" r:id="rId79"/>
    <p:sldId id="316" r:id="rId80"/>
    <p:sldId id="320" r:id="rId81"/>
    <p:sldId id="317" r:id="rId82"/>
    <p:sldId id="318" r:id="rId83"/>
    <p:sldId id="322" r:id="rId84"/>
    <p:sldId id="332" r:id="rId85"/>
    <p:sldId id="324" r:id="rId86"/>
    <p:sldId id="323" r:id="rId87"/>
    <p:sldId id="325" r:id="rId88"/>
    <p:sldId id="333" r:id="rId89"/>
    <p:sldId id="335" r:id="rId90"/>
    <p:sldId id="326" r:id="rId91"/>
    <p:sldId id="327" r:id="rId92"/>
    <p:sldId id="349" r:id="rId93"/>
    <p:sldId id="328" r:id="rId94"/>
    <p:sldId id="258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64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F296B"/>
    <a:srgbClr val="00C8EB"/>
    <a:srgbClr val="DBAC7D"/>
    <a:srgbClr val="B99FFF"/>
    <a:srgbClr val="0071FF"/>
    <a:srgbClr val="FFC700"/>
    <a:srgbClr val="3F3F3F"/>
    <a:srgbClr val="00D35A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34" autoAdjust="0"/>
  </p:normalViewPr>
  <p:slideViewPr>
    <p:cSldViewPr snapToGrid="0" showGuides="1">
      <p:cViewPr varScale="1">
        <p:scale>
          <a:sx n="138" d="100"/>
          <a:sy n="138" d="100"/>
        </p:scale>
        <p:origin x="138" y="144"/>
      </p:cViewPr>
      <p:guideLst>
        <p:guide orient="horz" pos="414"/>
        <p:guide pos="3840"/>
        <p:guide pos="2003"/>
        <p:guide pos="5677"/>
        <p:guide orient="horz" pos="4224"/>
        <p:guide pos="143"/>
        <p:guide pos="7514"/>
        <p:guide orient="horz" pos="2160"/>
        <p:guide orient="horz" pos="1389"/>
        <p:guide orient="horz" pos="3664"/>
        <p:guide orient="horz" pos="390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ridge.avax.network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ko-KR" altLang="en-US" dirty="0" err="1"/>
              <a:t>이더리움</a:t>
            </a:r>
            <a:r>
              <a:rPr lang="ko-KR" altLang="en-US" dirty="0"/>
              <a:t>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3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이더리움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keccak256(message)</a:t>
            </a:r>
            <a:r>
              <a:rPr lang="en-US" altLang="ko-KR" sz="1500" dirty="0"/>
              <a:t> 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해쉬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17935</TotalTime>
  <Words>12075</Words>
  <Application>Microsoft Office PowerPoint</Application>
  <PresentationFormat>와이드스크린</PresentationFormat>
  <Paragraphs>1879</Paragraphs>
  <Slides>94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8" baseType="lpstr">
      <vt:lpstr>-apple-system</vt:lpstr>
      <vt:lpstr>Binance Plex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1515</cp:revision>
  <dcterms:created xsi:type="dcterms:W3CDTF">2022-04-18T06:24:13Z</dcterms:created>
  <dcterms:modified xsi:type="dcterms:W3CDTF">2022-05-04T07:11:24Z</dcterms:modified>
</cp:coreProperties>
</file>